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 SemiBold" charset="0"/>
      <p:regular r:id="rId11"/>
      <p:bold r:id="rId12"/>
      <p:italic r:id="rId13"/>
      <p:boldItalic r:id="rId14"/>
    </p:embeddedFont>
    <p:embeddedFont>
      <p:font typeface="Verdana" pitchFamily="34" charset="0"/>
      <p:regular r:id="rId15"/>
      <p:bold r:id="rId16"/>
      <p:italic r:id="rId17"/>
      <p:boldItalic r:id="rId18"/>
    </p:embeddedFont>
    <p:embeddedFont>
      <p:font typeface="Public Sans" charset="0"/>
      <p:regular r:id="rId19"/>
      <p:bold r:id="rId20"/>
      <p:italic r:id="rId21"/>
      <p:boldItalic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EB Garamond" charset="0"/>
      <p:regular r:id="rId31"/>
      <p:bold r:id="rId32"/>
      <p:italic r:id="rId33"/>
      <p:boldItalic r:id="rId34"/>
    </p:embeddedFont>
    <p:embeddedFont>
      <p:font typeface="EB Garamond Medium" charset="0"/>
      <p:regular r:id="rId35"/>
      <p:bold r:id="rId36"/>
      <p:italic r:id="rId37"/>
      <p:boldItalic r:id="rId38"/>
    </p:embeddedFont>
    <p:embeddedFont>
      <p:font typeface="Arial Black" pitchFamily="3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jal1010/projects_mern/tree/main/1-Ecommer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83798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</a:p>
          <a:p>
            <a:pPr marL="133350" indent="0">
              <a:buNone/>
            </a:pPr>
            <a:r>
              <a:rPr lang="en-IN" dirty="0" smtClean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S.Ramana</a:t>
            </a:r>
            <a:r>
              <a:rPr lang="en-IN" dirty="0" smtClean="0">
                <a:latin typeface="Arial Black" panose="020B0A04020102020204" pitchFamily="34" charset="0"/>
              </a:rPr>
              <a:t> (111420104081)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A.Venkat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Jeevan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111420104102)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J.Venkatesh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111420104101)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U.Mohammed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Rameez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111420104063)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 Here to see the Project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510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 SemiBold</vt:lpstr>
      <vt:lpstr>Verdana</vt:lpstr>
      <vt:lpstr>Noto Sans Symbols</vt:lpstr>
      <vt:lpstr>Public Sans</vt:lpstr>
      <vt:lpstr>Roboto</vt:lpstr>
      <vt:lpstr>Calibri</vt:lpstr>
      <vt:lpstr>EB Garamond</vt:lpstr>
      <vt:lpstr>EB Garamond Medium</vt:lpstr>
      <vt:lpstr>Wingdings</vt:lpstr>
      <vt:lpstr>Arial Black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14</cp:revision>
  <dcterms:created xsi:type="dcterms:W3CDTF">2020-08-13T11:21:46Z</dcterms:created>
  <dcterms:modified xsi:type="dcterms:W3CDTF">2023-11-09T14:21:02Z</dcterms:modified>
</cp:coreProperties>
</file>